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72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355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978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41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853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76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599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99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93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55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695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0CCE2-30F1-48E7-B615-4C726921DE6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CEFBC-350E-4334-BB6E-22A52FC00F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20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65861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Обучение </a:t>
            </a:r>
            <a:r>
              <a:rPr lang="ru-RU" sz="5400" b="1" dirty="0" smtClean="0">
                <a:solidFill>
                  <a:srgbClr val="C00000"/>
                </a:solidFill>
              </a:rPr>
              <a:t> детей  с </a:t>
            </a:r>
            <a:r>
              <a:rPr lang="ru-RU" sz="5400" b="1" dirty="0" smtClean="0">
                <a:solidFill>
                  <a:srgbClr val="C00000"/>
                </a:solidFill>
              </a:rPr>
              <a:t>особенностями развития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2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Мозолистое тело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r>
              <a:rPr lang="ru-RU" dirty="0" smtClean="0"/>
              <a:t>Формируется к 7 годам</a:t>
            </a:r>
          </a:p>
          <a:p>
            <a:r>
              <a:rPr lang="ru-RU" dirty="0" smtClean="0"/>
              <a:t>Созревает к 12 годам</a:t>
            </a:r>
          </a:p>
          <a:p>
            <a:r>
              <a:rPr lang="ru-RU" dirty="0" smtClean="0"/>
              <a:t>Передает информацию из одного полушария в другое</a:t>
            </a:r>
          </a:p>
          <a:p>
            <a:r>
              <a:rPr lang="ru-RU" dirty="0" smtClean="0"/>
              <a:t>У девочек созревает раньше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33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Взаимодействие с </a:t>
            </a:r>
            <a:r>
              <a:rPr lang="ru-RU" b="1" dirty="0" err="1" smtClean="0">
                <a:solidFill>
                  <a:srgbClr val="C00000"/>
                </a:solidFill>
              </a:rPr>
              <a:t>разнопрофильным</a:t>
            </a:r>
            <a:r>
              <a:rPr lang="ru-RU" b="1" dirty="0" smtClean="0">
                <a:solidFill>
                  <a:srgbClr val="C00000"/>
                </a:solidFill>
              </a:rPr>
              <a:t> ребенком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Работает под руководством взрослого</a:t>
            </a:r>
          </a:p>
          <a:p>
            <a:r>
              <a:rPr lang="ru-RU" dirty="0" smtClean="0"/>
              <a:t>Взрослый постоянно направляет внимание ребенка на задание</a:t>
            </a:r>
          </a:p>
          <a:p>
            <a:r>
              <a:rPr lang="ru-RU" dirty="0" smtClean="0"/>
              <a:t>Домашние задания </a:t>
            </a:r>
            <a:r>
              <a:rPr lang="ru-RU" dirty="0" smtClean="0"/>
              <a:t>делаются быстро</a:t>
            </a:r>
          </a:p>
          <a:p>
            <a:r>
              <a:rPr lang="ru-RU" dirty="0" smtClean="0"/>
              <a:t>Занимается творчеством</a:t>
            </a:r>
          </a:p>
          <a:p>
            <a:r>
              <a:rPr lang="ru-RU" dirty="0" smtClean="0"/>
              <a:t>Гуляет на свежем воздухе</a:t>
            </a:r>
          </a:p>
          <a:p>
            <a:r>
              <a:rPr lang="ru-RU" dirty="0" smtClean="0"/>
              <a:t>Много двигается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64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Условия получения результата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ru-RU" dirty="0" smtClean="0"/>
              <a:t>Высокая мотивация</a:t>
            </a:r>
          </a:p>
          <a:p>
            <a:r>
              <a:rPr lang="ru-RU" dirty="0" smtClean="0"/>
              <a:t>Способность трудиться</a:t>
            </a:r>
          </a:p>
          <a:p>
            <a:r>
              <a:rPr lang="ru-RU" dirty="0" smtClean="0"/>
              <a:t>Способность справляться со стрессом</a:t>
            </a:r>
          </a:p>
          <a:p>
            <a:r>
              <a:rPr lang="ru-RU" dirty="0" smtClean="0"/>
              <a:t>Постоянная заинтересованность </a:t>
            </a:r>
            <a:r>
              <a:rPr lang="ru-RU" dirty="0" smtClean="0"/>
              <a:t>родителей учебными делами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18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 детей с отставанием в развитии нужно развивать правое полушарие (эмоциональную сферу)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2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Условия развития интеллекта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ru-RU" dirty="0" smtClean="0"/>
              <a:t>Интеллект закладывается в </a:t>
            </a:r>
            <a:r>
              <a:rPr lang="ru-RU" dirty="0" smtClean="0"/>
              <a:t>первые годы </a:t>
            </a:r>
            <a:r>
              <a:rPr lang="ru-RU" dirty="0" smtClean="0"/>
              <a:t>жизни</a:t>
            </a:r>
          </a:p>
          <a:p>
            <a:r>
              <a:rPr lang="ru-RU" dirty="0" smtClean="0"/>
              <a:t>Возможность познакомиться с объектами реального мира</a:t>
            </a:r>
          </a:p>
          <a:p>
            <a:r>
              <a:rPr lang="ru-RU" dirty="0" smtClean="0"/>
              <a:t>Постоянное общение родителей с ребенком</a:t>
            </a:r>
          </a:p>
          <a:p>
            <a:r>
              <a:rPr lang="ru-RU" dirty="0" smtClean="0"/>
              <a:t>Возможность вокализировать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44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Ведущие анализаторы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r>
              <a:rPr lang="ru-RU" i="1" dirty="0" err="1">
                <a:solidFill>
                  <a:srgbClr val="002060"/>
                </a:solidFill>
              </a:rPr>
              <a:t>Визуалы</a:t>
            </a:r>
            <a:r>
              <a:rPr lang="ru-RU" dirty="0"/>
              <a:t> обычно при вспоминании информации смотрят вверх, </a:t>
            </a:r>
            <a:r>
              <a:rPr lang="ru-RU" i="1" dirty="0" err="1">
                <a:solidFill>
                  <a:srgbClr val="002060"/>
                </a:solidFill>
              </a:rPr>
              <a:t>аудиалы</a:t>
            </a:r>
            <a:r>
              <a:rPr lang="ru-RU" dirty="0"/>
              <a:t> – в сторону, </a:t>
            </a:r>
            <a:r>
              <a:rPr lang="ru-RU" i="1" dirty="0" err="1">
                <a:solidFill>
                  <a:srgbClr val="002060"/>
                </a:solidFill>
              </a:rPr>
              <a:t>кинестетики</a:t>
            </a:r>
            <a:r>
              <a:rPr lang="ru-RU" dirty="0"/>
              <a:t> – </a:t>
            </a:r>
            <a:r>
              <a:rPr lang="ru-RU" i="1" dirty="0" smtClean="0"/>
              <a:t>вниз</a:t>
            </a:r>
            <a:endParaRPr lang="en-US" dirty="0"/>
          </a:p>
          <a:p>
            <a:r>
              <a:rPr lang="ru-RU" dirty="0" err="1" smtClean="0">
                <a:solidFill>
                  <a:srgbClr val="002060"/>
                </a:solidFill>
              </a:rPr>
              <a:t>Визуалам</a:t>
            </a:r>
            <a:r>
              <a:rPr lang="ru-RU" dirty="0" smtClean="0"/>
              <a:t> – подчеркивать информацию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Аудиалам</a:t>
            </a:r>
            <a:r>
              <a:rPr lang="ru-RU" dirty="0" smtClean="0"/>
              <a:t> – делать замечания в виде звуковых стимулов; рисование, лепка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Кинестетикам</a:t>
            </a:r>
            <a:r>
              <a:rPr lang="ru-RU" dirty="0" smtClean="0"/>
              <a:t> – дать возможность двигаться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67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Детям </a:t>
            </a:r>
            <a:r>
              <a:rPr lang="ru-RU" dirty="0" smtClean="0"/>
              <a:t>необходимо двигаться</a:t>
            </a:r>
          </a:p>
          <a:p>
            <a:r>
              <a:rPr lang="ru-RU" dirty="0" smtClean="0"/>
              <a:t>Обязательно нужно высыпаться. Недосыпание снижает </a:t>
            </a:r>
            <a:r>
              <a:rPr lang="ru-RU" dirty="0"/>
              <a:t>интеллектуальные </a:t>
            </a:r>
            <a:r>
              <a:rPr lang="ru-RU" dirty="0" smtClean="0"/>
              <a:t>возможности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33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Повышение эффективности обучения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ru-RU" dirty="0" smtClean="0"/>
              <a:t>Узкая строка</a:t>
            </a:r>
          </a:p>
          <a:p>
            <a:r>
              <a:rPr lang="ru-RU" dirty="0" smtClean="0"/>
              <a:t>Семейное чтение</a:t>
            </a:r>
          </a:p>
          <a:p>
            <a:r>
              <a:rPr lang="ru-RU" dirty="0" smtClean="0"/>
              <a:t>Проговаривание материала</a:t>
            </a:r>
          </a:p>
          <a:p>
            <a:r>
              <a:rPr lang="ru-RU" dirty="0" smtClean="0"/>
              <a:t>Вся информация дается в трех видах: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- показывается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- проговаривается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- записывается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78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Ассиметрия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ru-RU" dirty="0" err="1" smtClean="0">
                <a:solidFill>
                  <a:srgbClr val="002060"/>
                </a:solidFill>
              </a:rPr>
              <a:t>Леворукие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>(праворукие) – большинство дел более ловко выполняют одной рукой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Смешаннорукие</a:t>
            </a:r>
            <a:r>
              <a:rPr lang="ru-RU" dirty="0" smtClean="0"/>
              <a:t> – одни действия выполняют одной рукой, другие - другой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Амбидекстры</a:t>
            </a:r>
            <a:r>
              <a:rPr lang="ru-RU" dirty="0" smtClean="0"/>
              <a:t> – обе руки одинаково ловкие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330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Рукость</a:t>
            </a:r>
            <a:r>
              <a:rPr lang="ru-RU" dirty="0" smtClean="0"/>
              <a:t>» не влияет на познавательные способности, она свидетельствует об эмоциональности человека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76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Воздействие стресса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 </a:t>
            </a:r>
            <a:r>
              <a:rPr lang="ru-RU" dirty="0" smtClean="0">
                <a:solidFill>
                  <a:srgbClr val="002060"/>
                </a:solidFill>
              </a:rPr>
              <a:t>праворуких </a:t>
            </a:r>
            <a:r>
              <a:rPr lang="ru-RU" dirty="0" smtClean="0"/>
              <a:t>стресс вызывает нарушение в работе сердечно-сосудистой системы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 </a:t>
            </a:r>
            <a:r>
              <a:rPr lang="ru-RU" dirty="0" err="1" smtClean="0">
                <a:solidFill>
                  <a:srgbClr val="002060"/>
                </a:solidFill>
              </a:rPr>
              <a:t>леворуких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>стресс вызывает невротические реакции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09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Чем больше у ребенка правых признаков, тем эффективнее формируется мозг</a:t>
            </a:r>
          </a:p>
          <a:p>
            <a:r>
              <a:rPr lang="ru-RU" dirty="0" smtClean="0"/>
              <a:t>Чем больше левых признаков, тем медленнее созревает мозг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78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Восприятие информации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r>
              <a:rPr lang="ru-RU" dirty="0" smtClean="0"/>
              <a:t>У </a:t>
            </a:r>
            <a:r>
              <a:rPr lang="ru-RU" dirty="0" err="1" smtClean="0"/>
              <a:t>разнопрофильных</a:t>
            </a:r>
            <a:r>
              <a:rPr lang="ru-RU" dirty="0" smtClean="0"/>
              <a:t> людей информация усваивается медленнее, так как у них не совпадают </a:t>
            </a:r>
            <a:r>
              <a:rPr lang="ru-RU" dirty="0" err="1" smtClean="0"/>
              <a:t>сенсорика</a:t>
            </a:r>
            <a:r>
              <a:rPr lang="ru-RU" dirty="0" smtClean="0"/>
              <a:t> и моторика</a:t>
            </a:r>
          </a:p>
          <a:p>
            <a:r>
              <a:rPr lang="ru-RU" dirty="0" smtClean="0"/>
              <a:t>Им нужно больше времени на понимание материала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92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Строение мозга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Фарида\Desktop\локализация-псих.функци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49572"/>
            <a:ext cx="8264092" cy="503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72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Функции полушарий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Фарида\Desktop\Реч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24136"/>
            <a:ext cx="8136904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4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Функции лобных долей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r>
              <a:rPr lang="ru-RU" dirty="0" smtClean="0"/>
              <a:t>Прогноз и планирование</a:t>
            </a:r>
          </a:p>
          <a:p>
            <a:r>
              <a:rPr lang="ru-RU" dirty="0" smtClean="0"/>
              <a:t>Произвольность поведения</a:t>
            </a:r>
          </a:p>
          <a:p>
            <a:r>
              <a:rPr lang="ru-RU" dirty="0" smtClean="0"/>
              <a:t>Мотивация поступков</a:t>
            </a:r>
          </a:p>
          <a:p>
            <a:r>
              <a:rPr lang="ru-RU" dirty="0" smtClean="0"/>
              <a:t>Двигательная активность</a:t>
            </a:r>
          </a:p>
          <a:p>
            <a:r>
              <a:rPr lang="ru-RU" dirty="0" smtClean="0"/>
              <a:t>Построение 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10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304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Обучение  детей  с особенностями развития</vt:lpstr>
      <vt:lpstr>Ассиметрия</vt:lpstr>
      <vt:lpstr>Презентация PowerPoint</vt:lpstr>
      <vt:lpstr>Воздействие стресса</vt:lpstr>
      <vt:lpstr>Презентация PowerPoint</vt:lpstr>
      <vt:lpstr>Восприятие информации</vt:lpstr>
      <vt:lpstr>Строение мозга</vt:lpstr>
      <vt:lpstr>Функции полушарий</vt:lpstr>
      <vt:lpstr>Функции лобных долей</vt:lpstr>
      <vt:lpstr>Мозолистое тело</vt:lpstr>
      <vt:lpstr>Взаимодействие с разнопрофильным ребенком</vt:lpstr>
      <vt:lpstr>Условия получения результата</vt:lpstr>
      <vt:lpstr>Презентация PowerPoint</vt:lpstr>
      <vt:lpstr>Условия развития интеллекта</vt:lpstr>
      <vt:lpstr>Ведущие анализаторы</vt:lpstr>
      <vt:lpstr>Презентация PowerPoint</vt:lpstr>
      <vt:lpstr>Повышение эффективности обучения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детей с особенностями развития</dc:title>
  <dc:creator>Фарида</dc:creator>
  <cp:lastModifiedBy>Фарида</cp:lastModifiedBy>
  <cp:revision>9</cp:revision>
  <dcterms:created xsi:type="dcterms:W3CDTF">2017-11-04T08:17:56Z</dcterms:created>
  <dcterms:modified xsi:type="dcterms:W3CDTF">2017-11-07T08:23:25Z</dcterms:modified>
</cp:coreProperties>
</file>